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85" r:id="rId10"/>
    <p:sldId id="265" r:id="rId11"/>
    <p:sldId id="266" r:id="rId12"/>
    <p:sldId id="269" r:id="rId13"/>
    <p:sldId id="286" r:id="rId14"/>
    <p:sldId id="272" r:id="rId15"/>
    <p:sldId id="282" r:id="rId16"/>
    <p:sldId id="270" r:id="rId17"/>
    <p:sldId id="284" r:id="rId18"/>
    <p:sldId id="271" r:id="rId19"/>
    <p:sldId id="290" r:id="rId20"/>
    <p:sldId id="276" r:id="rId21"/>
    <p:sldId id="289" r:id="rId22"/>
    <p:sldId id="278" r:id="rId23"/>
    <p:sldId id="288" r:id="rId24"/>
    <p:sldId id="273" r:id="rId25"/>
    <p:sldId id="274" r:id="rId26"/>
    <p:sldId id="275" r:id="rId27"/>
    <p:sldId id="279" r:id="rId28"/>
    <p:sldId id="291" r:id="rId29"/>
    <p:sldId id="280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t_regions" TargetMode="External"/><Relationship Id="rId4" Type="http://schemas.openxmlformats.org/officeDocument/2006/relationships/hyperlink" Target="https://github.com/NeuroDataDesign/seelviz/wiki/ClarityViz-version-1.0.1-(updated-April-17,-2017)#generate_region_graph" TargetMode="External"/><Relationship Id="rId5" Type="http://schemas.openxmlformats.org/officeDocument/2006/relationships/hyperlink" Target="http://nbviewer.jupyter.org/github/NeuroDataDesign/seelviz/blob/gh-pages/Tony/html/april30/s3617_to_ara3_regions.ht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create_graph" TargetMode="External"/><Relationship Id="rId4" Type="http://schemas.openxmlformats.org/officeDocument/2006/relationships/hyperlink" Target="https://github.com/NeuroDataDesign/seelviz/wiki/ClarityViz-version-1.0.1-(updated-April-17,-2017)#plot_graphml3d" TargetMode="External"/><Relationship Id="rId5" Type="http://schemas.openxmlformats.org/officeDocument/2006/relationships/hyperlink" Target="http://nbviewer.jupyter.org/github/NeuroDataDesign/seelviz/blob/gh-pages/Tony/html/april30/s3617_to_ara3_edgegraph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1-(updated-April-17,-2017)#generate_density_graph" TargetMode="External"/><Relationship Id="rId5" Type="http://schemas.openxmlformats.org/officeDocument/2006/relationships/hyperlink" Target="http://nbviewer.jupyter.org/github/NeuroDataDesign/seelviz/blob/gh-pages/Tony/html/april30/s3617_to_ara3_density.htm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sklearn.html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nerate-structure-tensor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nbviewer.jupyter.org/github/NeuroDataDesign/seelviz/blob/gh-pages/Tony/ipynb/may1/Generating_Structure_Tensors_Python_Documentation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dirty="0"/>
              <a:t>CLARITY Visualizations:</a:t>
            </a:r>
          </a:p>
          <a:p>
            <a:pPr lvl="0" algn="ctr">
              <a:buSzPct val="25000"/>
            </a:pPr>
            <a:r>
              <a:rPr lang="en-US" dirty="0"/>
              <a:t>Region Graph</a:t>
            </a:r>
            <a:br>
              <a:rPr lang="en-US" dirty="0"/>
            </a:br>
            <a:r>
              <a:rPr lang="en-US" dirty="0"/>
              <a:t>Epsilon-Ball Graph,</a:t>
            </a:r>
            <a:br>
              <a:rPr lang="en-US" dirty="0"/>
            </a:br>
            <a:r>
              <a:rPr lang="en-US" dirty="0"/>
              <a:t>Density Graph,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4"/>
              </a:rPr>
              <a:t>Plotting region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Plotting edge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Connectivity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Estimation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Tensors and Fibers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30" y="2042471"/>
            <a:ext cx="4550069" cy="41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Structure tensor generation (CTT data set)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826600" y="1092820"/>
            <a:ext cx="3257700" cy="482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Raw image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 </a:t>
            </a:r>
            <a:r>
              <a:rPr lang="en-US" sz="2000" dirty="0" smtClean="0">
                <a:solidFill>
                  <a:srgbClr val="A6BCD7"/>
                </a:solidFill>
              </a:rPr>
              <a:t>Structure tensor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Generates FSL and DTK structure tensors from TIFF stacks of raw image data.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Saves QA figures such as FA maps for perusal.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Structure tensor code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dirty="0">
                <a:solidFill>
                  <a:srgbClr val="A6BCD7"/>
                </a:solidFill>
              </a:rPr>
              <a:t>FA map 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469825" y="31998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One-Click Deployment of clviz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5975" y="1764300"/>
            <a:ext cx="8195400" cy="38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Submit batch job: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python create_job.py --bucket clviz-bucket --credentials accessKeys.csv --token s3617_to_ara3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docker run -it -p &lt;local_port&gt;:8070 --name web jliu118/clarityweb:run</a:t>
            </a:r>
          </a:p>
          <a:p>
            <a:pPr lvl="0">
              <a:spcBef>
                <a:spcPts val="0"/>
              </a:spcBef>
              <a:buNone/>
            </a:pP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1690687"/>
            <a:ext cx="8811323" cy="4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2502900" y="2766150"/>
            <a:ext cx="7186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Demo (and Questions</a:t>
            </a:r>
            <a:r>
              <a:rPr lang="en-US"/>
              <a:t>)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clviz</a:t>
            </a:r>
            <a:r>
              <a:rPr lang="en-US"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pipeline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95708" y="2349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Image Preprocessing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575</Words>
  <Application>Microsoft Macintosh PowerPoint</Application>
  <PresentationFormat>Widescreen</PresentationFormat>
  <Paragraphs>195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Corbel</vt:lpstr>
      <vt:lpstr>Arial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clviz pipeline</vt:lpstr>
      <vt:lpstr>PowerPoint Presentation</vt:lpstr>
      <vt:lpstr>Image Preprocessing</vt:lpstr>
      <vt:lpstr>PowerPoint Presentation</vt:lpstr>
      <vt:lpstr>Find Locally Brightest Points in High Background Setting</vt:lpstr>
      <vt:lpstr>Find Locally Brightest Points in Low Background Setting</vt:lpstr>
      <vt:lpstr>CLARITY Visualizations: Region Graph Epsilon-Ball Graph, Density Graph,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Connectivity Estimation</vt:lpstr>
      <vt:lpstr>PowerPoint Presentation</vt:lpstr>
      <vt:lpstr>Connectivity Estimates (s3617)</vt:lpstr>
      <vt:lpstr>PowerPoint Presentation</vt:lpstr>
      <vt:lpstr>Tensors and Fibers</vt:lpstr>
      <vt:lpstr>PowerPoint Presentation</vt:lpstr>
      <vt:lpstr>Structure tensor generation (CTT data set)</vt:lpstr>
      <vt:lpstr>One-Click Deployment of clviz</vt:lpstr>
      <vt:lpstr>Live Web Service</vt:lpstr>
      <vt:lpstr>Demo (and Questions)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81</cp:revision>
  <dcterms:modified xsi:type="dcterms:W3CDTF">2017-05-16T08:55:14Z</dcterms:modified>
  <cp:category/>
</cp:coreProperties>
</file>